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0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7802-95B2-42B1-90D7-041DADCFF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6C444-C738-4F78-8164-D48C6E85A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A7D86-8C8F-4A3E-A193-915B436E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84FE-B492-4B14-A0A4-D8DFF5D26AD9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C8F32-A95D-4C66-A1D5-47AF5BBB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E8859-921A-49D2-83E5-8CAC43C3F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6C5-9A4F-4EAC-BDC1-8AC3C253E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73C9-7068-4360-A6DC-C113C9F4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D9AD8-01B1-465F-A80A-8FEF1595D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68514-16D2-48DB-97CD-F3DD3A44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84FE-B492-4B14-A0A4-D8DFF5D26AD9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8D3B7-3BC1-4E16-AA63-B87443CC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41AC0-D59E-4B51-A8C5-68E464D4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6C5-9A4F-4EAC-BDC1-8AC3C253E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15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425C4-AD3A-4324-8BFA-F8C156B2D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2FDC9-F941-477F-8476-38DB9CCB0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3CDFC-6B56-43BF-B409-29133AC4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84FE-B492-4B14-A0A4-D8DFF5D26AD9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4B5FE-FB01-4AF8-BB18-24409666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C50F2-AB26-4D7C-A92B-E39CB938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6C5-9A4F-4EAC-BDC1-8AC3C253E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30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0705-1D9B-4EEA-ABE8-0B4ED762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91CB2-E05B-4F46-B884-D88E6AFA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8F0A6-D312-4B6A-8652-4341B60D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84FE-B492-4B14-A0A4-D8DFF5D26AD9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871B4-6D93-4D13-89A0-DB543419F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89820-90CE-418E-861C-8C75E947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6C5-9A4F-4EAC-BDC1-8AC3C253E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09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857A-D3FC-47D7-9A06-C1BAE171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B2D9B-99E4-4418-BE6A-37CEDCD50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4EE91-5544-475C-8AA5-B5F2E350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84FE-B492-4B14-A0A4-D8DFF5D26AD9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F8CC-C5D2-4F77-B801-9894F3CB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9101A-2008-448E-8BA5-4107E02B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6C5-9A4F-4EAC-BDC1-8AC3C253E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14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A346-E354-42EA-9B75-028EEB03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D2BD-F47F-4293-9A7A-2EC6E930B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95A00-C02F-469E-8D87-0601BBC73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36EBF-E7BE-4280-A318-07A5C3CE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84FE-B492-4B14-A0A4-D8DFF5D26AD9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55377-22A4-4495-9BF3-B2C099EB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FD6BF-9B56-4DBD-BF4E-36D6E023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6C5-9A4F-4EAC-BDC1-8AC3C253E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73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570C-44B6-4050-81AB-F064816B2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F036D-1B36-43BF-92CA-C7B9FF03D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134AF-D628-4685-9755-6EA615A7C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F7DC4-E9CC-4261-A7EB-AF62148F9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C2D8-765E-4867-B683-F94D5C9EB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BA445-1EBD-4F1C-8910-D5DC17B8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84FE-B492-4B14-A0A4-D8DFF5D26AD9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00884-775E-424F-97EB-D9227BA5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0B9FD-FFB4-4039-B98D-E9D1E404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6C5-9A4F-4EAC-BDC1-8AC3C253E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CB0C-F1AE-48B9-9559-2D4E8EA1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022FC-3C67-43C4-9A31-F56498E6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84FE-B492-4B14-A0A4-D8DFF5D26AD9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9A09D-D210-4D8C-AA03-3E074E57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2FEE7-F7EC-4789-9723-26DF47D3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6C5-9A4F-4EAC-BDC1-8AC3C253E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10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B8304-74EF-47F4-B197-E358FCBE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84FE-B492-4B14-A0A4-D8DFF5D26AD9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709C8-D20B-4CE5-9631-774E974E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7AFDB-2BD9-4B60-A98A-F3A2B6F1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6C5-9A4F-4EAC-BDC1-8AC3C253E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92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49A6-EF96-4B02-A3BC-B1FB6BFA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8298F-2E8D-4E90-8323-EFD2DC16F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CF1D9-8435-471F-975F-7ED87CE11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E160D-64F4-4568-B46F-42DB1C505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84FE-B492-4B14-A0A4-D8DFF5D26AD9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FC4FA-E242-4ABC-9EEA-1A306AF3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99A9A-86B1-4104-A2B5-FFFA1CBD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6C5-9A4F-4EAC-BDC1-8AC3C253E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28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5BF9-9D7E-46D2-B005-AC36C7E1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8FD9CA-CF1B-45D5-8FE0-5F0BFDBA5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0A97E-FA68-4472-A8D8-C8E9A3F81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A2186-E302-44CC-9D6B-16890F46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84FE-B492-4B14-A0A4-D8DFF5D26AD9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56145-4C6D-4A6D-A4D4-958F00F0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38DC8-6A9E-41AD-B00D-85FCDD1A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6C5-9A4F-4EAC-BDC1-8AC3C253E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24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6D0F1-C689-403E-9A60-AC62CB59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3EC10-3DBD-4131-A110-6EFFD570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5B462-8445-4C4A-A932-440148962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784FE-B492-4B14-A0A4-D8DFF5D26AD9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D8722-9B69-41A4-B04F-1907E3A0E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0325-C907-4748-9A49-08A3F88D7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96C5-9A4F-4EAC-BDC1-8AC3C253E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36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upport.10xgenomics.com/single-cell-gene-expression/software/pipelines/latest/installatio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upport.10xgenomics.com/single-cell-gene-expression/software/downloads/lates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upport.10xgenomics.com/single-cell-gene-expression/software/pipelines/latest/using/coun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绿色的球&#10;&#10;描述已自动生成">
            <a:extLst>
              <a:ext uri="{FF2B5EF4-FFF2-40B4-BE49-F238E27FC236}">
                <a16:creationId xmlns:a16="http://schemas.microsoft.com/office/drawing/2014/main" id="{ADD3B5B8-3241-45F2-9C1A-F8E11EF52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" y="0"/>
            <a:ext cx="1218493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731C22-0590-49FD-9AD3-5F88E9131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0079"/>
            <a:ext cx="9144000" cy="12904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单细胞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RNA-seq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分析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89605-9DC1-42CD-8950-C7DCF9713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323" y="4727128"/>
            <a:ext cx="9144000" cy="1655762"/>
          </a:xfrm>
        </p:spPr>
        <p:txBody>
          <a:bodyPr/>
          <a:lstStyle/>
          <a:p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Jie Li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1048C6-B84E-4DE0-8F5D-6A1F185FD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786" y="836267"/>
            <a:ext cx="3845074" cy="130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9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19049C-DBB1-480C-B2E9-3ECED27FC2B6}"/>
              </a:ext>
            </a:extLst>
          </p:cNvPr>
          <p:cNvSpPr txBox="1"/>
          <p:nvPr/>
        </p:nvSpPr>
        <p:spPr>
          <a:xfrm>
            <a:off x="1083076" y="1207363"/>
            <a:ext cx="10093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4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下机数据的处理（</a:t>
            </a:r>
            <a:r>
              <a:rPr lang="en-US" altLang="zh-CN" sz="4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10X</a:t>
            </a:r>
            <a:r>
              <a:rPr lang="zh-CN" altLang="en-US" sz="4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为例）</a:t>
            </a:r>
            <a:endParaRPr lang="en-US" altLang="zh-CN" sz="4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单细胞分析（实操）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00F8B-8443-4B97-AA3A-F8465E75A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63" y="153807"/>
            <a:ext cx="1991003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6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19049C-DBB1-480C-B2E9-3ECED27FC2B6}"/>
              </a:ext>
            </a:extLst>
          </p:cNvPr>
          <p:cNvSpPr txBox="1"/>
          <p:nvPr/>
        </p:nvSpPr>
        <p:spPr>
          <a:xfrm>
            <a:off x="1083076" y="1207363"/>
            <a:ext cx="10093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下机数据的处理（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10X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为例）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单细胞分析（实操）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00F8B-8443-4B97-AA3A-F8465E75A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63" y="153807"/>
            <a:ext cx="1991003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0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95300A-A9F0-467D-96DB-5EEEFEC419ED}"/>
              </a:ext>
            </a:extLst>
          </p:cNvPr>
          <p:cNvCxnSpPr/>
          <p:nvPr/>
        </p:nvCxnSpPr>
        <p:spPr>
          <a:xfrm>
            <a:off x="461639" y="701336"/>
            <a:ext cx="112036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BDE1C0-A34B-467D-93D8-26B309883C38}"/>
              </a:ext>
            </a:extLst>
          </p:cNvPr>
          <p:cNvSpPr txBox="1"/>
          <p:nvPr/>
        </p:nvSpPr>
        <p:spPr>
          <a:xfrm>
            <a:off x="452761" y="142043"/>
            <a:ext cx="706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Cellranger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B6FCFC3C-BB1C-4134-A450-FE08587424CC}"/>
              </a:ext>
            </a:extLst>
          </p:cNvPr>
          <p:cNvSpPr txBox="1"/>
          <p:nvPr/>
        </p:nvSpPr>
        <p:spPr>
          <a:xfrm>
            <a:off x="620482" y="1083349"/>
            <a:ext cx="9615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cell ranger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10X genomics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公司提供的，专门用于分析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10X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单细胞转录组数据的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pipeline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，包含了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原始数据拆分，构建索引，表达定量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，合并数据，聚类分析等多个功能。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直接从官网下载最新版的软件即可，网址如下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hlinkClick r:id="rId2"/>
              </a:rPr>
              <a:t>https://support.10xgenomics.com/single-cell-gene-expression/software/pipelines/latest/installation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EB889-11A1-45E9-9E2D-05D0D4FAA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63" y="153807"/>
            <a:ext cx="1991003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9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95300A-A9F0-467D-96DB-5EEEFEC419ED}"/>
              </a:ext>
            </a:extLst>
          </p:cNvPr>
          <p:cNvCxnSpPr/>
          <p:nvPr/>
        </p:nvCxnSpPr>
        <p:spPr>
          <a:xfrm>
            <a:off x="461639" y="701336"/>
            <a:ext cx="112036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BDE1C0-A34B-467D-93D8-26B309883C38}"/>
              </a:ext>
            </a:extLst>
          </p:cNvPr>
          <p:cNvSpPr txBox="1"/>
          <p:nvPr/>
        </p:nvSpPr>
        <p:spPr>
          <a:xfrm>
            <a:off x="452761" y="142043"/>
            <a:ext cx="706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Cellranger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EB889-11A1-45E9-9E2D-05D0D4FAA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63" y="153807"/>
            <a:ext cx="1991003" cy="3715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BAF259-B1F2-4C0F-B9E8-BB3D7AB1A8FF}"/>
              </a:ext>
            </a:extLst>
          </p:cNvPr>
          <p:cNvSpPr txBox="1"/>
          <p:nvPr/>
        </p:nvSpPr>
        <p:spPr>
          <a:xfrm>
            <a:off x="550416" y="1029810"/>
            <a:ext cx="10884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Step1. </a:t>
            </a:r>
            <a:r>
              <a:rPr lang="zh-CN" altLang="en-US" sz="14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下载安装包</a:t>
            </a:r>
            <a:endParaRPr lang="en-US" altLang="zh-CN" sz="1400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wget</a:t>
            </a:r>
            <a:r>
              <a:rPr lang="en-US" altLang="zh-CN" sz="14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-O cellranger-4.0.0.tar.gz "https://cf.10xgenomics.com/releases/cell-exp/cellranger-4.0.0.tar.gz?Expires=1597429741&amp;Policy=eyJTdGF0ZW1lbnQiOlt7IlJlc291cmNlIjoiaHR0cHM6Ly9jZi4xMHhnZW5vbWljcy5jb20vcmVsZWFzZXMvY2VsbC1leHAvY2VsbHJhbmdlci00LjAuMC50YXIuZ3oiLCJDb25kaXRpb24iOnsiRGF0ZUxlc3NUaGFuIjp7IkFXUzpFcG9jaFRpbWUiOjE1OTc0Mjk3NDF9fX1dfQ__&amp;Signature=DEa71HwypiU8ktEc-Qy4CIc33nTq05Qa31THEAy-7FIsBS6bdQ1pC3iyt~nrTUfCf0jX9TyMzouwGVhOa1INHb6T43ZcRjtWRQvOdAi8CwkLnsu6--psT~eDxtnlFkMGjADmY2ttG7RpUIiG5QTyNkmDE9n2jS8wTebEyZkaG~VVE31otMK-s9myt6Wp8BWsNJmyIq64-51wcN~CU60tZTTdgZPXOKhsMpvplIrU9GoUJH73-N5i1PhUMok64GZlsmti02U48Xwg5OKEpg9oRyJy3XA05PJKZAOL-ku1YzsaXL5amhOSYYeFf2wMgDBHsRWIfO4CwLTUVruUodjERw__&amp;Key-Pair-Id=APKAI7S6A5RYOXBWRPDA"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0">
            <a:extLst>
              <a:ext uri="{FF2B5EF4-FFF2-40B4-BE49-F238E27FC236}">
                <a16:creationId xmlns:a16="http://schemas.microsoft.com/office/drawing/2014/main" id="{8CA82A5A-8104-4185-A140-3287E9FD4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42" y="3206241"/>
            <a:ext cx="102489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6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95300A-A9F0-467D-96DB-5EEEFEC419ED}"/>
              </a:ext>
            </a:extLst>
          </p:cNvPr>
          <p:cNvCxnSpPr/>
          <p:nvPr/>
        </p:nvCxnSpPr>
        <p:spPr>
          <a:xfrm>
            <a:off x="461639" y="701336"/>
            <a:ext cx="112036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BDE1C0-A34B-467D-93D8-26B309883C38}"/>
              </a:ext>
            </a:extLst>
          </p:cNvPr>
          <p:cNvSpPr txBox="1"/>
          <p:nvPr/>
        </p:nvSpPr>
        <p:spPr>
          <a:xfrm>
            <a:off x="452761" y="142043"/>
            <a:ext cx="706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Cellranger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EB889-11A1-45E9-9E2D-05D0D4FAA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63" y="153807"/>
            <a:ext cx="1991003" cy="3715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BAF259-B1F2-4C0F-B9E8-BB3D7AB1A8FF}"/>
              </a:ext>
            </a:extLst>
          </p:cNvPr>
          <p:cNvSpPr txBox="1"/>
          <p:nvPr/>
        </p:nvSpPr>
        <p:spPr>
          <a:xfrm>
            <a:off x="550416" y="1029810"/>
            <a:ext cx="1088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Step2.  </a:t>
            </a:r>
            <a:r>
              <a:rPr lang="zh-CN" altLang="en-US" sz="14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解压文件</a:t>
            </a:r>
            <a:endParaRPr lang="en-US" altLang="zh-CN" sz="1400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tar -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xzvf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cellranger-4.0.0.tar.gz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14">
            <a:extLst>
              <a:ext uri="{FF2B5EF4-FFF2-40B4-BE49-F238E27FC236}">
                <a16:creationId xmlns:a16="http://schemas.microsoft.com/office/drawing/2014/main" id="{CA9426D1-9290-4782-81C9-EB7AF647AF3D}"/>
              </a:ext>
            </a:extLst>
          </p:cNvPr>
          <p:cNvGrpSpPr/>
          <p:nvPr/>
        </p:nvGrpSpPr>
        <p:grpSpPr>
          <a:xfrm>
            <a:off x="547182" y="1625621"/>
            <a:ext cx="4664010" cy="3816390"/>
            <a:chOff x="598752" y="1557337"/>
            <a:chExt cx="6858000" cy="4115510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A32FDE3-0BF8-4C91-8724-BDEEC0B28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752" y="1557337"/>
              <a:ext cx="6858000" cy="3743325"/>
            </a:xfrm>
            <a:prstGeom prst="rect">
              <a:avLst/>
            </a:prstGeom>
          </p:spPr>
        </p:pic>
        <p:sp>
          <p:nvSpPr>
            <p:cNvPr id="9" name="文本框 12">
              <a:extLst>
                <a:ext uri="{FF2B5EF4-FFF2-40B4-BE49-F238E27FC236}">
                  <a16:creationId xmlns:a16="http://schemas.microsoft.com/office/drawing/2014/main" id="{FF266DC8-6547-4423-8A52-A24449775DBB}"/>
                </a:ext>
              </a:extLst>
            </p:cNvPr>
            <p:cNvSpPr txBox="1"/>
            <p:nvPr/>
          </p:nvSpPr>
          <p:spPr>
            <a:xfrm>
              <a:off x="598752" y="5303515"/>
              <a:ext cx="6858000" cy="369332"/>
            </a:xfrm>
            <a:prstGeom prst="rect">
              <a:avLst/>
            </a:prstGeom>
            <a:solidFill>
              <a:srgbClr val="1E1E1E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………………………………………………………………………………………………………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图片 13">
            <a:extLst>
              <a:ext uri="{FF2B5EF4-FFF2-40B4-BE49-F238E27FC236}">
                <a16:creationId xmlns:a16="http://schemas.microsoft.com/office/drawing/2014/main" id="{25EFA219-4600-401C-8E8D-214949868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14" y="5930782"/>
            <a:ext cx="6305550" cy="438150"/>
          </a:xfrm>
          <a:prstGeom prst="rect">
            <a:avLst/>
          </a:prstGeom>
        </p:spPr>
      </p:pic>
      <p:sp>
        <p:nvSpPr>
          <p:cNvPr id="3" name="箭头: 下 15">
            <a:extLst>
              <a:ext uri="{FF2B5EF4-FFF2-40B4-BE49-F238E27FC236}">
                <a16:creationId xmlns:a16="http://schemas.microsoft.com/office/drawing/2014/main" id="{35714FBB-5A2B-4147-BB0D-0374ABCBD8D2}"/>
              </a:ext>
            </a:extLst>
          </p:cNvPr>
          <p:cNvSpPr/>
          <p:nvPr/>
        </p:nvSpPr>
        <p:spPr>
          <a:xfrm>
            <a:off x="2584424" y="5504452"/>
            <a:ext cx="269928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69953F-A878-431D-AF0E-1425B43066FF}"/>
              </a:ext>
            </a:extLst>
          </p:cNvPr>
          <p:cNvSpPr/>
          <p:nvPr/>
        </p:nvSpPr>
        <p:spPr>
          <a:xfrm>
            <a:off x="4758431" y="5992426"/>
            <a:ext cx="1553592" cy="2574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6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95300A-A9F0-467D-96DB-5EEEFEC419ED}"/>
              </a:ext>
            </a:extLst>
          </p:cNvPr>
          <p:cNvCxnSpPr/>
          <p:nvPr/>
        </p:nvCxnSpPr>
        <p:spPr>
          <a:xfrm>
            <a:off x="461639" y="701336"/>
            <a:ext cx="112036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BDE1C0-A34B-467D-93D8-26B309883C38}"/>
              </a:ext>
            </a:extLst>
          </p:cNvPr>
          <p:cNvSpPr txBox="1"/>
          <p:nvPr/>
        </p:nvSpPr>
        <p:spPr>
          <a:xfrm>
            <a:off x="452761" y="142043"/>
            <a:ext cx="706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Cellranger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构建索引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B6FCFC3C-BB1C-4134-A450-FE08587424CC}"/>
              </a:ext>
            </a:extLst>
          </p:cNvPr>
          <p:cNvSpPr txBox="1"/>
          <p:nvPr/>
        </p:nvSpPr>
        <p:spPr>
          <a:xfrm>
            <a:off x="620482" y="1083349"/>
            <a:ext cx="9615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官网下载（人，小鼠的索引）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下载网址：</a:t>
            </a:r>
            <a:r>
              <a:rPr lang="en-US" altLang="zh-CN" sz="2400" dirty="0">
                <a:hlinkClick r:id="rId2"/>
              </a:rPr>
              <a:t>https://support.10xgenomics.com/single-cell-gene-expression/software/downloads/latest</a:t>
            </a:r>
            <a:endParaRPr lang="en-US" altLang="zh-CN" sz="2400" dirty="0"/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EB889-11A1-45E9-9E2D-05D0D4FAA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63" y="153807"/>
            <a:ext cx="1991003" cy="371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C73033-8852-4831-AF9F-7DF9ACE09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70" y="2568606"/>
            <a:ext cx="78009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4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95300A-A9F0-467D-96DB-5EEEFEC419ED}"/>
              </a:ext>
            </a:extLst>
          </p:cNvPr>
          <p:cNvCxnSpPr/>
          <p:nvPr/>
        </p:nvCxnSpPr>
        <p:spPr>
          <a:xfrm>
            <a:off x="461639" y="701336"/>
            <a:ext cx="112036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BDE1C0-A34B-467D-93D8-26B309883C38}"/>
              </a:ext>
            </a:extLst>
          </p:cNvPr>
          <p:cNvSpPr txBox="1"/>
          <p:nvPr/>
        </p:nvSpPr>
        <p:spPr>
          <a:xfrm>
            <a:off x="452761" y="142043"/>
            <a:ext cx="706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Cellranger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构建索引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B6FCFC3C-BB1C-4134-A450-FE08587424CC}"/>
              </a:ext>
            </a:extLst>
          </p:cNvPr>
          <p:cNvSpPr txBox="1"/>
          <p:nvPr/>
        </p:nvSpPr>
        <p:spPr>
          <a:xfrm>
            <a:off x="620482" y="1083348"/>
            <a:ext cx="1114243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自行构建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需要准备的文件：基因组序列，注释文件（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gtf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运行命令：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de-DE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cellranger mkref  --genome=AT  --nthreads=10 --fasta=Arabidopsis.fa  --genes=Arabidopsis.gtf</a:t>
            </a:r>
          </a:p>
          <a:p>
            <a:endParaRPr lang="de-DE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de-DE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--genome 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：创建索引的名称</a:t>
            </a:r>
            <a:endParaRPr lang="de-DE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de-DE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--nthreads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：使用的线程数（默认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de-DE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de-DE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--fasta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：参考的基因组序列的路径</a:t>
            </a:r>
            <a:endParaRPr lang="de-DE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de-DE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--genes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：基因注释文件的路径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EB889-11A1-45E9-9E2D-05D0D4FAA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63" y="153807"/>
            <a:ext cx="1991003" cy="371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A45559-8E81-4213-BCAA-EDCC356B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1" y="4514479"/>
            <a:ext cx="6717440" cy="20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4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95300A-A9F0-467D-96DB-5EEEFEC419ED}"/>
              </a:ext>
            </a:extLst>
          </p:cNvPr>
          <p:cNvCxnSpPr/>
          <p:nvPr/>
        </p:nvCxnSpPr>
        <p:spPr>
          <a:xfrm>
            <a:off x="461639" y="701336"/>
            <a:ext cx="112036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BDE1C0-A34B-467D-93D8-26B309883C38}"/>
              </a:ext>
            </a:extLst>
          </p:cNvPr>
          <p:cNvSpPr txBox="1"/>
          <p:nvPr/>
        </p:nvSpPr>
        <p:spPr>
          <a:xfrm>
            <a:off x="452761" y="142043"/>
            <a:ext cx="706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Cellranger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定量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B6FCFC3C-BB1C-4134-A450-FE08587424CC}"/>
              </a:ext>
            </a:extLst>
          </p:cNvPr>
          <p:cNvSpPr txBox="1"/>
          <p:nvPr/>
        </p:nvSpPr>
        <p:spPr>
          <a:xfrm>
            <a:off x="620482" y="1083348"/>
            <a:ext cx="1071630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运行命令：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cellranger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count --id=sample  \</a:t>
            </a:r>
          </a:p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	--transcriptome=/xx/</a:t>
            </a:r>
            <a:r>
              <a:rPr lang="de-DE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AT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\</a:t>
            </a:r>
          </a:p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	--</a:t>
            </a:r>
            <a:r>
              <a:rPr lang="en-US" altLang="zh-CN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fastqs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=/xxx/</a:t>
            </a:r>
            <a:r>
              <a:rPr lang="en-US" altLang="zh-CN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fastq_path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\</a:t>
            </a:r>
          </a:p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--</a:t>
            </a:r>
            <a:r>
              <a:rPr lang="en-US" altLang="zh-CN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localcores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  \</a:t>
            </a:r>
          </a:p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	--</a:t>
            </a:r>
            <a:r>
              <a:rPr lang="en-US" altLang="zh-CN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localmem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=64</a:t>
            </a:r>
          </a:p>
          <a:p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参数解释：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：样本名（唯一性）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transcriptome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：上一步创建的索引的目录名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fastqs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：下机数据的目录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localcores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：内核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localmem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：内存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其它参数可以参考：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hlinkClick r:id="rId2"/>
              </a:rPr>
              <a:t>https://support.10xgenomics.com/single-cell-gene-expression/software/pipelines/latest/using/count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EB889-11A1-45E9-9E2D-05D0D4FAA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63" y="153807"/>
            <a:ext cx="1991003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1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95300A-A9F0-467D-96DB-5EEEFEC419ED}"/>
              </a:ext>
            </a:extLst>
          </p:cNvPr>
          <p:cNvCxnSpPr/>
          <p:nvPr/>
        </p:nvCxnSpPr>
        <p:spPr>
          <a:xfrm>
            <a:off x="461639" y="701336"/>
            <a:ext cx="112036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BDE1C0-A34B-467D-93D8-26B309883C38}"/>
              </a:ext>
            </a:extLst>
          </p:cNvPr>
          <p:cNvSpPr txBox="1"/>
          <p:nvPr/>
        </p:nvSpPr>
        <p:spPr>
          <a:xfrm>
            <a:off x="452761" y="142043"/>
            <a:ext cx="706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Cellranger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定量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B6FCFC3C-BB1C-4134-A450-FE08587424CC}"/>
              </a:ext>
            </a:extLst>
          </p:cNvPr>
          <p:cNvSpPr txBox="1"/>
          <p:nvPr/>
        </p:nvSpPr>
        <p:spPr>
          <a:xfrm>
            <a:off x="620482" y="1083348"/>
            <a:ext cx="10716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EB889-11A1-45E9-9E2D-05D0D4FAA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63" y="153807"/>
            <a:ext cx="1991003" cy="371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DD442-D18F-44B5-B6A4-0C604125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46" y="1819182"/>
            <a:ext cx="32766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361D9D-77DB-448E-8B7D-68E75E366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744" y="2089859"/>
            <a:ext cx="2895600" cy="742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4FBF35-6B0D-41D5-B899-D3C21B448174}"/>
              </a:ext>
            </a:extLst>
          </p:cNvPr>
          <p:cNvSpPr/>
          <p:nvPr/>
        </p:nvSpPr>
        <p:spPr>
          <a:xfrm>
            <a:off x="674703" y="2352583"/>
            <a:ext cx="3258105" cy="2308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7574E5-EEDE-46C5-AF02-5FD8BA2D9CBC}"/>
              </a:ext>
            </a:extLst>
          </p:cNvPr>
          <p:cNvCxnSpPr/>
          <p:nvPr/>
        </p:nvCxnSpPr>
        <p:spPr>
          <a:xfrm flipV="1">
            <a:off x="3950563" y="1953088"/>
            <a:ext cx="1669002" cy="4083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22DEE6-1177-44C2-9FAB-F35E3451C4E0}"/>
              </a:ext>
            </a:extLst>
          </p:cNvPr>
          <p:cNvCxnSpPr>
            <a:cxnSpLocks/>
          </p:cNvCxnSpPr>
          <p:nvPr/>
        </p:nvCxnSpPr>
        <p:spPr>
          <a:xfrm>
            <a:off x="3925410" y="2593761"/>
            <a:ext cx="1649767" cy="3713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85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408</Words>
  <Application>Microsoft Office PowerPoint</Application>
  <PresentationFormat>宽屏</PresentationFormat>
  <Paragraphs>63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Arial</vt:lpstr>
      <vt:lpstr>Wingdings</vt:lpstr>
      <vt:lpstr>等线</vt:lpstr>
      <vt:lpstr>等线 Light</vt:lpstr>
      <vt:lpstr>微软雅黑</vt:lpstr>
      <vt:lpstr>Office Theme</vt:lpstr>
      <vt:lpstr>单细胞 RNA-seq 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cell RNA-seq analysis</dc:title>
  <dc:creator>李洁(Jie Li)</dc:creator>
  <cp:lastModifiedBy>游丽金(Lijin You)</cp:lastModifiedBy>
  <cp:revision>11</cp:revision>
  <dcterms:created xsi:type="dcterms:W3CDTF">2020-08-14T06:10:55Z</dcterms:created>
  <dcterms:modified xsi:type="dcterms:W3CDTF">2021-05-21T01:56:09Z</dcterms:modified>
</cp:coreProperties>
</file>